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23" r:id="rId3"/>
    <p:sldId id="362" r:id="rId4"/>
    <p:sldId id="356" r:id="rId5"/>
    <p:sldId id="363" r:id="rId6"/>
    <p:sldId id="359" r:id="rId7"/>
    <p:sldId id="372" r:id="rId8"/>
    <p:sldId id="364" r:id="rId9"/>
    <p:sldId id="373" r:id="rId10"/>
    <p:sldId id="366" r:id="rId11"/>
    <p:sldId id="335" r:id="rId12"/>
    <p:sldId id="333" r:id="rId13"/>
    <p:sldId id="367" r:id="rId14"/>
    <p:sldId id="368" r:id="rId15"/>
    <p:sldId id="369" r:id="rId16"/>
    <p:sldId id="370" r:id="rId17"/>
    <p:sldId id="340" r:id="rId18"/>
    <p:sldId id="328" r:id="rId19"/>
    <p:sldId id="371" r:id="rId20"/>
    <p:sldId id="365" r:id="rId21"/>
    <p:sldId id="374" r:id="rId22"/>
    <p:sldId id="339" r:id="rId23"/>
  </p:sldIdLst>
  <p:sldSz cx="12192000" cy="6858000"/>
  <p:notesSz cx="6888163" cy="100187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D4DF419B-7D14-4205-86BE-39CA67E2A7D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2C130768-04D2-4F69-A887-C0DE6D595A8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10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87ABB-08E6-4A77-891F-6FC81BA0D686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7A609-1A2A-41C0-B068-4DE5B3001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683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42BD-AF91-41F8-B2F9-7725A431E7E4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EC2A-E9EF-43F5-A90E-9232A90544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39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42BD-AF91-41F8-B2F9-7725A431E7E4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EC2A-E9EF-43F5-A90E-9232A90544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34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42BD-AF91-41F8-B2F9-7725A431E7E4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EC2A-E9EF-43F5-A90E-9232A90544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36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42BD-AF91-41F8-B2F9-7725A431E7E4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EC2A-E9EF-43F5-A90E-9232A90544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35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42BD-AF91-41F8-B2F9-7725A431E7E4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EC2A-E9EF-43F5-A90E-9232A90544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475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42BD-AF91-41F8-B2F9-7725A431E7E4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EC2A-E9EF-43F5-A90E-9232A90544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80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42BD-AF91-41F8-B2F9-7725A431E7E4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EC2A-E9EF-43F5-A90E-9232A90544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20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42BD-AF91-41F8-B2F9-7725A431E7E4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EC2A-E9EF-43F5-A90E-9232A90544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14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42BD-AF91-41F8-B2F9-7725A431E7E4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EC2A-E9EF-43F5-A90E-9232A90544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74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42BD-AF91-41F8-B2F9-7725A431E7E4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EC2A-E9EF-43F5-A90E-9232A90544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97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42BD-AF91-41F8-B2F9-7725A431E7E4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EC2A-E9EF-43F5-A90E-9232A90544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84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C42BD-AF91-41F8-B2F9-7725A431E7E4}" type="datetimeFigureOut">
              <a:rPr lang="it-IT" smtClean="0"/>
              <a:t>01/02/2024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AEC2A-E9EF-43F5-A90E-9232A90544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87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580838"/>
            <a:ext cx="12192000" cy="1655762"/>
          </a:xfrm>
        </p:spPr>
        <p:txBody>
          <a:bodyPr>
            <a:noAutofit/>
          </a:bodyPr>
          <a:lstStyle/>
          <a:p>
            <a:r>
              <a:rPr lang="it-IT" sz="7200" b="1" dirty="0">
                <a:solidFill>
                  <a:srgbClr val="C2D100"/>
                </a:solidFill>
              </a:rPr>
              <a:t>INTELLIGENZA ARTIFICIALE e</a:t>
            </a:r>
            <a:br>
              <a:rPr lang="it-IT" sz="7200" b="1" dirty="0">
                <a:solidFill>
                  <a:srgbClr val="C2D100"/>
                </a:solidFill>
              </a:rPr>
            </a:br>
            <a:r>
              <a:rPr lang="it-IT" sz="7200" b="1" dirty="0">
                <a:solidFill>
                  <a:srgbClr val="C2D100"/>
                </a:solidFill>
              </a:rPr>
              <a:t>FUTURO del LAVORO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r>
              <a:rPr lang="it-IT" sz="2800" i="1" dirty="0"/>
              <a:t>Tito Boeri</a:t>
            </a:r>
          </a:p>
          <a:p>
            <a:r>
              <a:rPr lang="it-IT" sz="2800" dirty="0"/>
              <a:t> I.P.I.A. "Cesare Pesenti" - Venerdì 2 febbraio 2024</a:t>
            </a:r>
          </a:p>
        </p:txBody>
      </p:sp>
    </p:spTree>
    <p:extLst>
      <p:ext uri="{BB962C8B-B14F-4D97-AF65-F5344CB8AC3E}">
        <p14:creationId xmlns:p14="http://schemas.microsoft.com/office/powerpoint/2010/main" val="647144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B5E7B6-6464-459F-B183-802FB1FF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…e molto altro</a:t>
            </a:r>
            <a:br>
              <a:rPr lang="it-IT" b="1" dirty="0"/>
            </a:br>
            <a:r>
              <a:rPr lang="it-IT" b="1" dirty="0"/>
              <a:t/>
            </a:r>
            <a:br>
              <a:rPr lang="it-IT" b="1" dirty="0"/>
            </a:br>
            <a:r>
              <a:rPr lang="it-IT" b="1" dirty="0"/>
              <a:t>Quali sfide?</a:t>
            </a:r>
          </a:p>
        </p:txBody>
      </p:sp>
    </p:spTree>
    <p:extLst>
      <p:ext uri="{BB962C8B-B14F-4D97-AF65-F5344CB8AC3E}">
        <p14:creationId xmlns:p14="http://schemas.microsoft.com/office/powerpoint/2010/main" val="2312584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560DC5-CC51-4EB0-8D0C-C1FBD408C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7187"/>
            <a:ext cx="10515600" cy="40408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dirty="0"/>
              <a:t>Come distinguere i contenuti generati dall’intelligenza artificiale da quelli veri</a:t>
            </a:r>
            <a:r>
              <a:rPr lang="it-IT" dirty="0" smtClean="0"/>
              <a:t>?</a:t>
            </a:r>
          </a:p>
          <a:p>
            <a:pPr>
              <a:lnSpc>
                <a:spcPct val="100000"/>
              </a:lnSpc>
            </a:pPr>
            <a:r>
              <a:rPr lang="it-IT" dirty="0" smtClean="0"/>
              <a:t>Genera bibliografie credibili ma false</a:t>
            </a:r>
            <a:endParaRPr lang="it-IT" dirty="0" smtClean="0"/>
          </a:p>
          <a:p>
            <a:pPr>
              <a:lnSpc>
                <a:spcPct val="100000"/>
              </a:lnSpc>
            </a:pPr>
            <a:r>
              <a:rPr lang="it-IT" dirty="0" smtClean="0"/>
              <a:t>L’intelligenza artificiale manca di senso comune</a:t>
            </a:r>
          </a:p>
          <a:p>
            <a:pPr>
              <a:lnSpc>
                <a:spcPct val="100000"/>
              </a:lnSpc>
            </a:pPr>
            <a:endParaRPr lang="it-IT" dirty="0"/>
          </a:p>
          <a:p>
            <a:endParaRPr lang="it-IT" sz="3200" dirty="0"/>
          </a:p>
          <a:p>
            <a:endParaRPr lang="it-IT" sz="3200" dirty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6325BEF5-C27A-45AA-943D-9857B6D3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" y="0"/>
            <a:ext cx="6096000" cy="2390862"/>
          </a:xfrm>
        </p:spPr>
        <p:txBody>
          <a:bodyPr/>
          <a:lstStyle/>
          <a:p>
            <a:pPr algn="ctr"/>
            <a:r>
              <a:rPr lang="it-IT" b="1" dirty="0" err="1"/>
              <a:t>Fake</a:t>
            </a:r>
            <a:r>
              <a:rPr lang="it-IT" b="1" dirty="0"/>
              <a:t> news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607B8D-5F98-47AC-8013-DE2513D92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58" y="0"/>
            <a:ext cx="4931842" cy="27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3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560DC5-CC51-4EB0-8D0C-C1FBD408C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978" y="3429000"/>
            <a:ext cx="10515600" cy="40408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3200" dirty="0"/>
              <a:t>Google, Apple, Amazon e Meta (</a:t>
            </a:r>
            <a:r>
              <a:rPr lang="it-IT" sz="3200" dirty="0" err="1"/>
              <a:t>facebook</a:t>
            </a:r>
            <a:r>
              <a:rPr lang="it-IT" sz="3200" dirty="0"/>
              <a:t>) hanno più potere di molti stati nazionali</a:t>
            </a:r>
          </a:p>
          <a:p>
            <a:pPr>
              <a:lnSpc>
                <a:spcPct val="100000"/>
              </a:lnSpc>
            </a:pPr>
            <a:r>
              <a:rPr lang="it-IT" sz="3200" dirty="0"/>
              <a:t>Le loro decisioni influenzano la vita di tutti noi</a:t>
            </a:r>
          </a:p>
          <a:p>
            <a:pPr>
              <a:lnSpc>
                <a:spcPct val="100000"/>
              </a:lnSpc>
            </a:pPr>
            <a:r>
              <a:rPr lang="it-IT" sz="3200" dirty="0"/>
              <a:t>Come regolare questi giganti?</a:t>
            </a:r>
            <a:endParaRPr lang="it-IT" sz="4400" dirty="0"/>
          </a:p>
          <a:p>
            <a:endParaRPr lang="it-IT" sz="3200" dirty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6325BEF5-C27A-45AA-943D-9857B6D3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" y="0"/>
            <a:ext cx="6096000" cy="2390862"/>
          </a:xfrm>
        </p:spPr>
        <p:txBody>
          <a:bodyPr/>
          <a:lstStyle/>
          <a:p>
            <a:pPr algn="ctr"/>
            <a:r>
              <a:rPr lang="it-IT" b="1" dirty="0"/>
              <a:t>Concentrazione di potere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607B8D-5F98-47AC-8013-DE2513D924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59" y="0"/>
            <a:ext cx="5606642" cy="290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05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560DC5-CC51-4EB0-8D0C-C1FBD408C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589" y="3689059"/>
            <a:ext cx="10515600" cy="40408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3200" dirty="0"/>
              <a:t>Quali criteri deve seguire un algoritmo per decidere?</a:t>
            </a:r>
          </a:p>
          <a:p>
            <a:pPr>
              <a:lnSpc>
                <a:spcPct val="100000"/>
              </a:lnSpc>
            </a:pPr>
            <a:r>
              <a:rPr lang="it-IT" sz="3200" dirty="0"/>
              <a:t>Quando sbaglia, chi ne risponde?</a:t>
            </a:r>
          </a:p>
          <a:p>
            <a:pPr>
              <a:lnSpc>
                <a:spcPct val="100000"/>
              </a:lnSpc>
            </a:pPr>
            <a:r>
              <a:rPr lang="it-IT" sz="3200" dirty="0"/>
              <a:t>Può esserci discriminazione?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6325BEF5-C27A-45AA-943D-9857B6D3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" y="0"/>
            <a:ext cx="6096000" cy="2390862"/>
          </a:xfrm>
        </p:spPr>
        <p:txBody>
          <a:bodyPr/>
          <a:lstStyle/>
          <a:p>
            <a:pPr algn="ctr"/>
            <a:r>
              <a:rPr lang="it-IT" b="1" dirty="0"/>
              <a:t>Responsabilità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607B8D-5F98-47AC-8013-DE2513D92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471" y="234892"/>
            <a:ext cx="5060061" cy="31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3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560DC5-CC51-4EB0-8D0C-C1FBD408C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00787"/>
            <a:ext cx="10515600" cy="40408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3200" dirty="0"/>
              <a:t>Le innovazioni tecnologiche si diffondono sempre più rapidamente</a:t>
            </a:r>
          </a:p>
          <a:p>
            <a:pPr>
              <a:lnSpc>
                <a:spcPct val="100000"/>
              </a:lnSpc>
            </a:pPr>
            <a:r>
              <a:rPr lang="it-IT" sz="3200" dirty="0"/>
              <a:t>Stare al passo è difficile </a:t>
            </a:r>
            <a:r>
              <a:rPr lang="it-IT" sz="3200" dirty="0">
                <a:sym typeface="Wingdings" panose="05000000000000000000" pitchFamily="2" charset="2"/>
              </a:rPr>
              <a:t> </a:t>
            </a:r>
            <a:r>
              <a:rPr lang="it-IT" sz="3200" dirty="0"/>
              <a:t>Formazione! 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6325BEF5-C27A-45AA-943D-9857B6D3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" y="0"/>
            <a:ext cx="4655890" cy="2390862"/>
          </a:xfrm>
        </p:spPr>
        <p:txBody>
          <a:bodyPr/>
          <a:lstStyle/>
          <a:p>
            <a:pPr algn="ctr"/>
            <a:r>
              <a:rPr lang="it-IT" b="1" dirty="0"/>
              <a:t>Adattamento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CF4A390-8C95-48CF-BA2F-D6E44D900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r="4463" b="20101"/>
          <a:stretch/>
        </p:blipFill>
        <p:spPr>
          <a:xfrm>
            <a:off x="4482517" y="0"/>
            <a:ext cx="7709483" cy="36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35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B5E7B6-6464-459F-B183-802FB1FF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/>
              <a:t>La sfida più grande:</a:t>
            </a:r>
            <a:br>
              <a:rPr lang="it-IT" sz="4800" b="1" dirty="0"/>
            </a:br>
            <a:r>
              <a:rPr lang="it-IT" sz="4800" b="1" dirty="0"/>
              <a:t> </a:t>
            </a:r>
            <a:br>
              <a:rPr lang="it-IT" sz="4800" b="1" dirty="0"/>
            </a:br>
            <a:r>
              <a:rPr lang="it-IT" sz="4800" b="1" dirty="0"/>
              <a:t>il futuro del lavoro</a:t>
            </a:r>
          </a:p>
        </p:txBody>
      </p:sp>
    </p:spTree>
    <p:extLst>
      <p:ext uri="{BB962C8B-B14F-4D97-AF65-F5344CB8AC3E}">
        <p14:creationId xmlns:p14="http://schemas.microsoft.com/office/powerpoint/2010/main" val="2748368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I cambiamenti di lungo periodo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9A1D65-F91C-4113-829C-D82AFCC8C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987" y="1140303"/>
            <a:ext cx="5970831" cy="27102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C1E8A84-BBF2-4980-92C4-72D64BBD4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017" y="4038697"/>
            <a:ext cx="6080773" cy="271024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5C2703-0540-4EF8-8F5B-43E70D4916F6}"/>
              </a:ext>
            </a:extLst>
          </p:cNvPr>
          <p:cNvSpPr txBox="1"/>
          <p:nvPr/>
        </p:nvSpPr>
        <p:spPr>
          <a:xfrm>
            <a:off x="9840286" y="6283354"/>
            <a:ext cx="185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Fonte: </a:t>
            </a:r>
            <a:r>
              <a:rPr lang="it-IT" sz="1600" dirty="0" err="1"/>
              <a:t>Zilibotti</a:t>
            </a:r>
            <a:r>
              <a:rPr lang="it-IT" sz="16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187332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La situazione attuale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EE69F08-CD5E-4A01-88CC-2F0FEE04A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13" y="1016675"/>
            <a:ext cx="10385571" cy="5841325"/>
          </a:xfrm>
        </p:spPr>
      </p:pic>
    </p:spTree>
    <p:extLst>
      <p:ext uri="{BB962C8B-B14F-4D97-AF65-F5344CB8AC3E}">
        <p14:creationId xmlns:p14="http://schemas.microsoft.com/office/powerpoint/2010/main" val="11836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04434-1102-4755-833F-FC5D7E30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99626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/>
              <a:t>Canali digitali più utilizzati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B931E83-628F-4C19-B0FE-50C55C69A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11" y="1124306"/>
            <a:ext cx="6287377" cy="1781424"/>
          </a:xfr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E9B08898-7D4F-411B-A0B4-723FB13AED56}"/>
              </a:ext>
            </a:extLst>
          </p:cNvPr>
          <p:cNvSpPr txBox="1">
            <a:spLocks/>
          </p:cNvSpPr>
          <p:nvPr/>
        </p:nvSpPr>
        <p:spPr>
          <a:xfrm>
            <a:off x="0" y="3352458"/>
            <a:ext cx="12192000" cy="1199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/>
              <a:t>Utilizzo dei social a scopo professionale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53D8850-BC2B-4063-A90C-A47313542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00" y="4552084"/>
            <a:ext cx="6182588" cy="168616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3DA440-6CD6-4493-A1DF-9919880C5DA4}"/>
              </a:ext>
            </a:extLst>
          </p:cNvPr>
          <p:cNvSpPr txBox="1"/>
          <p:nvPr/>
        </p:nvSpPr>
        <p:spPr>
          <a:xfrm>
            <a:off x="9840286" y="6283354"/>
            <a:ext cx="1833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Fonte: Adecco 2021</a:t>
            </a:r>
          </a:p>
        </p:txBody>
      </p:sp>
    </p:spTree>
    <p:extLst>
      <p:ext uri="{BB962C8B-B14F-4D97-AF65-F5344CB8AC3E}">
        <p14:creationId xmlns:p14="http://schemas.microsoft.com/office/powerpoint/2010/main" val="378995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04434-1102-4755-833F-FC5D7E30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1728"/>
            <a:ext cx="12192000" cy="1199626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/>
              <a:t>Cosa guardano le aziende?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3DA440-6CD6-4493-A1DF-9919880C5DA4}"/>
              </a:ext>
            </a:extLst>
          </p:cNvPr>
          <p:cNvSpPr txBox="1"/>
          <p:nvPr/>
        </p:nvSpPr>
        <p:spPr>
          <a:xfrm>
            <a:off x="9840286" y="6283354"/>
            <a:ext cx="1833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Fonte: Adecco 2021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74566FD-AA22-4460-B43B-F51249F0A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60" y="1846227"/>
            <a:ext cx="5311880" cy="3165545"/>
          </a:xfrm>
        </p:spPr>
      </p:pic>
    </p:spTree>
    <p:extLst>
      <p:ext uri="{BB962C8B-B14F-4D97-AF65-F5344CB8AC3E}">
        <p14:creationId xmlns:p14="http://schemas.microsoft.com/office/powerpoint/2010/main" val="1085852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705213B-8049-462C-95E0-44AF8791E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57" y="1533615"/>
            <a:ext cx="8116285" cy="37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89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B048BA-8F5B-44BA-A329-9B54F96B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E in futuro?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DEEF38-2583-49D2-BC67-A5FC10844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Nuovi lavori</a:t>
            </a:r>
          </a:p>
          <a:p>
            <a:r>
              <a:rPr lang="it-IT" dirty="0"/>
              <a:t>Lavori ripetitivi a rischio, lavori manuali difficilmente </a:t>
            </a:r>
            <a:r>
              <a:rPr lang="it-IT" dirty="0" smtClean="0"/>
              <a:t>sostituibili</a:t>
            </a:r>
          </a:p>
          <a:p>
            <a:r>
              <a:rPr lang="it-IT" dirty="0" smtClean="0"/>
              <a:t>Ma anche alcune professioni intellettuali a rischio</a:t>
            </a:r>
          </a:p>
          <a:p>
            <a:r>
              <a:rPr lang="it-IT" dirty="0" smtClean="0"/>
              <a:t>Il caso dei doppiatori cinematografici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924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Chi è più a rischio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782" y="1524000"/>
            <a:ext cx="10621817" cy="49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64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46432245-EFB8-47A8-9DC0-93AAF0915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825" y="3179426"/>
            <a:ext cx="3677175" cy="3677175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2BD808D-12C2-4577-B23C-4324BC0A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68" y="1009766"/>
            <a:ext cx="12039432" cy="2316279"/>
          </a:xfrm>
        </p:spPr>
        <p:txBody>
          <a:bodyPr>
            <a:noAutofit/>
          </a:bodyPr>
          <a:lstStyle/>
          <a:p>
            <a:pPr algn="ctr"/>
            <a:r>
              <a:rPr lang="it-IT" sz="6000" b="1" dirty="0"/>
              <a:t>Vi aspettiamo Festival dell’Economia!</a:t>
            </a:r>
            <a:br>
              <a:rPr lang="it-IT" sz="6000" b="1" dirty="0"/>
            </a:br>
            <a:r>
              <a:rPr lang="it-IT" sz="4800" b="1" dirty="0"/>
              <a:t/>
            </a:r>
            <a:br>
              <a:rPr lang="it-IT" sz="4800" b="1" dirty="0"/>
            </a:br>
            <a:r>
              <a:rPr lang="it-IT" sz="3600" b="1" dirty="0"/>
              <a:t>Torino, 30 maggio-2 giugno 2024 </a:t>
            </a:r>
            <a:endParaRPr lang="it-IT" sz="88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FD5B5C-6FF6-42B3-96CF-3ED36814A0AC}"/>
              </a:ext>
            </a:extLst>
          </p:cNvPr>
          <p:cNvSpPr txBox="1"/>
          <p:nvPr/>
        </p:nvSpPr>
        <p:spPr>
          <a:xfrm>
            <a:off x="600182" y="4852102"/>
            <a:ext cx="701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/>
              <a:t>www.festivalinternazionaledelleconomia.com</a:t>
            </a:r>
          </a:p>
        </p:txBody>
      </p:sp>
    </p:spTree>
    <p:extLst>
      <p:ext uri="{BB962C8B-B14F-4D97-AF65-F5344CB8AC3E}">
        <p14:creationId xmlns:p14="http://schemas.microsoft.com/office/powerpoint/2010/main" val="880363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B5E7B6-6464-459F-B183-802FB1FF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Cosa può fare l’intelligenza artificiale?</a:t>
            </a:r>
          </a:p>
        </p:txBody>
      </p:sp>
    </p:spTree>
    <p:extLst>
      <p:ext uri="{BB962C8B-B14F-4D97-AF65-F5344CB8AC3E}">
        <p14:creationId xmlns:p14="http://schemas.microsoft.com/office/powerpoint/2010/main" val="2966779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Tradurre testi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5A0A3DB-E882-4775-A463-CF9624AA8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03" y="1143781"/>
            <a:ext cx="6067794" cy="558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8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Guidare veicoli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5B525D-8456-498E-9BF6-B6BCF01F6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37" y="1077988"/>
            <a:ext cx="8249524" cy="55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33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6907" y="21176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Generare immagini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F56BC3-1205-4C94-B887-BFCA3AC3B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t="10" r="28550" b="-10"/>
          <a:stretch/>
        </p:blipFill>
        <p:spPr>
          <a:xfrm>
            <a:off x="887525" y="1236875"/>
            <a:ext cx="2880000" cy="5256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C232353-724B-42BB-B4C6-14C0BE9EE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88" y="1237138"/>
            <a:ext cx="2880000" cy="52554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A79D10-4051-4205-A8B8-8F674E0AF1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3" r="14524"/>
          <a:stretch/>
        </p:blipFill>
        <p:spPr>
          <a:xfrm>
            <a:off x="4544707" y="1236875"/>
            <a:ext cx="2880000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6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D7C8F6-7601-4513-8354-3BA9BDC4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E creare video</a:t>
            </a:r>
          </a:p>
        </p:txBody>
      </p:sp>
      <p:pic>
        <p:nvPicPr>
          <p:cNvPr id="3" name="10 idee creative per utilizzare una voce clonata!">
            <a:hlinkClick r:id="" action="ppaction://media"/>
            <a:extLst>
              <a:ext uri="{FF2B5EF4-FFF2-40B4-BE49-F238E27FC236}">
                <a16:creationId xmlns:a16="http://schemas.microsoft.com/office/drawing/2014/main" id="{02E77923-156C-4524-A5D4-E6B7F4BF6F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367.5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712" y="1053494"/>
            <a:ext cx="9314576" cy="523944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245019-5486-48F6-9EBF-D226B3AC7EA6}"/>
              </a:ext>
            </a:extLst>
          </p:cNvPr>
          <p:cNvSpPr txBox="1"/>
          <p:nvPr/>
        </p:nvSpPr>
        <p:spPr>
          <a:xfrm>
            <a:off x="10640667" y="6393611"/>
            <a:ext cx="1588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Fonte: </a:t>
            </a:r>
            <a:r>
              <a:rPr lang="it-IT" sz="1600" dirty="0" err="1"/>
              <a:t>Instamark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6653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D7C8F6-7601-4513-8354-3BA9BDC4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448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Riconoscere i volti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3121198-F202-48FF-ABF8-DBBC98C6D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51" y="1504011"/>
            <a:ext cx="8597098" cy="48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26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D7C8F6-7601-4513-8354-3BA9BDC4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448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Aiutare nella medicina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3121198-F202-48FF-ABF8-DBBC98C6D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50" y="1504280"/>
            <a:ext cx="8597098" cy="483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995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243</Words>
  <Application>Microsoft Office PowerPoint</Application>
  <PresentationFormat>Widescreen</PresentationFormat>
  <Paragraphs>46</Paragraphs>
  <Slides>22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Tema di Office</vt:lpstr>
      <vt:lpstr>INTELLIGENZA ARTIFICIALE e FUTURO del LAVORO</vt:lpstr>
      <vt:lpstr>Presentazione standard di PowerPoint</vt:lpstr>
      <vt:lpstr>Cosa può fare l’intelligenza artificiale?</vt:lpstr>
      <vt:lpstr>Tradurre testi</vt:lpstr>
      <vt:lpstr>Guidare veicoli</vt:lpstr>
      <vt:lpstr>Generare immagini</vt:lpstr>
      <vt:lpstr>E creare video</vt:lpstr>
      <vt:lpstr>Riconoscere i volti</vt:lpstr>
      <vt:lpstr>Aiutare nella medicina</vt:lpstr>
      <vt:lpstr>…e molto altro  Quali sfide?</vt:lpstr>
      <vt:lpstr>Fake news</vt:lpstr>
      <vt:lpstr>Concentrazione di potere</vt:lpstr>
      <vt:lpstr>Responsabilità</vt:lpstr>
      <vt:lpstr>Adattamento</vt:lpstr>
      <vt:lpstr>La sfida più grande:   il futuro del lavoro</vt:lpstr>
      <vt:lpstr>I cambiamenti di lungo periodo</vt:lpstr>
      <vt:lpstr>La situazione attuale</vt:lpstr>
      <vt:lpstr>Canali digitali più utilizzati</vt:lpstr>
      <vt:lpstr>Cosa guardano le aziende?</vt:lpstr>
      <vt:lpstr>E in futuro?</vt:lpstr>
      <vt:lpstr>Chi è più a rischio</vt:lpstr>
      <vt:lpstr>Vi aspettiamo Festival dell’Economia!  Torino, 30 maggio-2 giugno 2024 </vt:lpstr>
    </vt:vector>
  </TitlesOfParts>
  <Company>Universita' Luigi Bocconi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Tito Boeri</dc:creator>
  <cp:lastModifiedBy>Tito Boeri</cp:lastModifiedBy>
  <cp:revision>144</cp:revision>
  <cp:lastPrinted>2023-01-25T13:17:53Z</cp:lastPrinted>
  <dcterms:created xsi:type="dcterms:W3CDTF">2022-10-06T06:48:00Z</dcterms:created>
  <dcterms:modified xsi:type="dcterms:W3CDTF">2024-02-01T19:10:31Z</dcterms:modified>
</cp:coreProperties>
</file>